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2D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49CBC-12C9-4B2C-BAB8-4B558728FAC9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BDB0-E6FC-4425-9841-F1DD3CF55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549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49CBC-12C9-4B2C-BAB8-4B558728FAC9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BDB0-E6FC-4425-9841-F1DD3CF55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1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49CBC-12C9-4B2C-BAB8-4B558728FAC9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BDB0-E6FC-4425-9841-F1DD3CF55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686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49CBC-12C9-4B2C-BAB8-4B558728FAC9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BDB0-E6FC-4425-9841-F1DD3CF55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3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49CBC-12C9-4B2C-BAB8-4B558728FAC9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BDB0-E6FC-4425-9841-F1DD3CF55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866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49CBC-12C9-4B2C-BAB8-4B558728FAC9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BDB0-E6FC-4425-9841-F1DD3CF55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871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49CBC-12C9-4B2C-BAB8-4B558728FAC9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BDB0-E6FC-4425-9841-F1DD3CF55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431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49CBC-12C9-4B2C-BAB8-4B558728FAC9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BDB0-E6FC-4425-9841-F1DD3CF55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030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49CBC-12C9-4B2C-BAB8-4B558728FAC9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BDB0-E6FC-4425-9841-F1DD3CF55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458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49CBC-12C9-4B2C-BAB8-4B558728FAC9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BDB0-E6FC-4425-9841-F1DD3CF55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05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49CBC-12C9-4B2C-BAB8-4B558728FAC9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BDB0-E6FC-4425-9841-F1DD3CF55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784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49CBC-12C9-4B2C-BAB8-4B558728FAC9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7BDB0-E6FC-4425-9841-F1DD3CF55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016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0" y="1348508"/>
            <a:ext cx="9035935" cy="3722256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/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/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  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" name="Oval 1"/>
          <p:cNvSpPr/>
          <p:nvPr/>
        </p:nvSpPr>
        <p:spPr bwMode="auto">
          <a:xfrm>
            <a:off x="5190036" y="4985100"/>
            <a:ext cx="1034390" cy="1034390"/>
          </a:xfrm>
          <a:prstGeom prst="ellipse">
            <a:avLst/>
          </a:prstGeom>
          <a:solidFill>
            <a:srgbClr val="FF0000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431940" y="1927166"/>
            <a:ext cx="550582" cy="3143598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5434998" y="2256902"/>
            <a:ext cx="1072341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Connector 14"/>
          <p:cNvCxnSpPr/>
          <p:nvPr/>
        </p:nvCxnSpPr>
        <p:spPr bwMode="auto">
          <a:xfrm>
            <a:off x="5434998" y="3236419"/>
            <a:ext cx="1072341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/>
          <p:cNvCxnSpPr/>
          <p:nvPr/>
        </p:nvCxnSpPr>
        <p:spPr bwMode="auto">
          <a:xfrm>
            <a:off x="5431938" y="3548146"/>
            <a:ext cx="1072341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/>
          <p:nvPr/>
        </p:nvCxnSpPr>
        <p:spPr bwMode="auto">
          <a:xfrm>
            <a:off x="5421408" y="1927167"/>
            <a:ext cx="1072341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Connector 17"/>
          <p:cNvCxnSpPr/>
          <p:nvPr/>
        </p:nvCxnSpPr>
        <p:spPr bwMode="auto">
          <a:xfrm>
            <a:off x="5431940" y="2579714"/>
            <a:ext cx="1072341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Connector 18"/>
          <p:cNvCxnSpPr/>
          <p:nvPr/>
        </p:nvCxnSpPr>
        <p:spPr bwMode="auto">
          <a:xfrm>
            <a:off x="5431939" y="2901131"/>
            <a:ext cx="1072341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Connector 19"/>
          <p:cNvCxnSpPr/>
          <p:nvPr/>
        </p:nvCxnSpPr>
        <p:spPr bwMode="auto">
          <a:xfrm>
            <a:off x="5421406" y="4810308"/>
            <a:ext cx="1072341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Connector 20"/>
          <p:cNvCxnSpPr/>
          <p:nvPr/>
        </p:nvCxnSpPr>
        <p:spPr bwMode="auto">
          <a:xfrm>
            <a:off x="5421407" y="4498567"/>
            <a:ext cx="1072341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Connector 21"/>
          <p:cNvCxnSpPr/>
          <p:nvPr/>
        </p:nvCxnSpPr>
        <p:spPr bwMode="auto">
          <a:xfrm>
            <a:off x="5421409" y="4171600"/>
            <a:ext cx="1072341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Connector 22"/>
          <p:cNvCxnSpPr/>
          <p:nvPr/>
        </p:nvCxnSpPr>
        <p:spPr bwMode="auto">
          <a:xfrm>
            <a:off x="5421409" y="3861775"/>
            <a:ext cx="1072341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Flowchart: Delay 23"/>
          <p:cNvSpPr/>
          <p:nvPr/>
        </p:nvSpPr>
        <p:spPr bwMode="auto">
          <a:xfrm rot="16200000">
            <a:off x="5508766" y="1452715"/>
            <a:ext cx="396933" cy="550583"/>
          </a:xfrm>
          <a:prstGeom prst="flowChartDelay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724991" y="1654234"/>
            <a:ext cx="897779" cy="3316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b="1" dirty="0" smtClean="0">
              <a:solidFill>
                <a:schemeClr val="accent6">
                  <a:lumMod val="90000"/>
                  <a:lumOff val="10000"/>
                </a:schemeClr>
              </a:solidFill>
            </a:endParaRPr>
          </a:p>
          <a:p>
            <a:r>
              <a:rPr lang="en-US" sz="1050" b="1" dirty="0" smtClean="0">
                <a:solidFill>
                  <a:srgbClr val="002060"/>
                </a:solidFill>
              </a:rPr>
              <a:t>100%</a:t>
            </a:r>
          </a:p>
          <a:p>
            <a:endParaRPr lang="en-US" sz="1050" b="1" dirty="0">
              <a:solidFill>
                <a:srgbClr val="002060"/>
              </a:solidFill>
            </a:endParaRPr>
          </a:p>
          <a:p>
            <a:r>
              <a:rPr lang="en-US" sz="1050" b="1" dirty="0" smtClean="0">
                <a:solidFill>
                  <a:srgbClr val="002060"/>
                </a:solidFill>
              </a:rPr>
              <a:t>90%</a:t>
            </a:r>
          </a:p>
          <a:p>
            <a:endParaRPr lang="en-US" sz="1050" b="1" dirty="0">
              <a:solidFill>
                <a:srgbClr val="002060"/>
              </a:solidFill>
            </a:endParaRPr>
          </a:p>
          <a:p>
            <a:r>
              <a:rPr lang="en-US" sz="1050" b="1" dirty="0" smtClean="0">
                <a:solidFill>
                  <a:srgbClr val="002060"/>
                </a:solidFill>
              </a:rPr>
              <a:t>80%</a:t>
            </a:r>
          </a:p>
          <a:p>
            <a:endParaRPr lang="en-US" sz="1050" b="1" dirty="0">
              <a:solidFill>
                <a:srgbClr val="002060"/>
              </a:solidFill>
            </a:endParaRPr>
          </a:p>
          <a:p>
            <a:r>
              <a:rPr lang="en-US" sz="1050" b="1" dirty="0" smtClean="0">
                <a:solidFill>
                  <a:srgbClr val="002060"/>
                </a:solidFill>
              </a:rPr>
              <a:t>70%</a:t>
            </a:r>
          </a:p>
          <a:p>
            <a:endParaRPr lang="en-US" sz="1050" b="1" dirty="0">
              <a:solidFill>
                <a:srgbClr val="002060"/>
              </a:solidFill>
            </a:endParaRPr>
          </a:p>
          <a:p>
            <a:r>
              <a:rPr lang="en-US" sz="1050" b="1" dirty="0" smtClean="0">
                <a:solidFill>
                  <a:srgbClr val="002060"/>
                </a:solidFill>
              </a:rPr>
              <a:t>60%</a:t>
            </a:r>
          </a:p>
          <a:p>
            <a:endParaRPr lang="en-US" sz="1050" b="1" dirty="0">
              <a:solidFill>
                <a:srgbClr val="002060"/>
              </a:solidFill>
            </a:endParaRPr>
          </a:p>
          <a:p>
            <a:r>
              <a:rPr lang="en-US" sz="1050" b="1" dirty="0" smtClean="0">
                <a:solidFill>
                  <a:srgbClr val="002060"/>
                </a:solidFill>
              </a:rPr>
              <a:t>50%</a:t>
            </a:r>
          </a:p>
          <a:p>
            <a:endParaRPr lang="en-US" sz="1050" b="1" dirty="0">
              <a:solidFill>
                <a:srgbClr val="002060"/>
              </a:solidFill>
            </a:endParaRPr>
          </a:p>
          <a:p>
            <a:r>
              <a:rPr lang="en-US" sz="1050" b="1" dirty="0" smtClean="0">
                <a:solidFill>
                  <a:srgbClr val="002060"/>
                </a:solidFill>
              </a:rPr>
              <a:t>40%</a:t>
            </a:r>
          </a:p>
          <a:p>
            <a:endParaRPr lang="en-US" sz="1050" b="1" dirty="0">
              <a:solidFill>
                <a:srgbClr val="002060"/>
              </a:solidFill>
            </a:endParaRPr>
          </a:p>
          <a:p>
            <a:r>
              <a:rPr lang="en-US" sz="1050" b="1" dirty="0" smtClean="0">
                <a:solidFill>
                  <a:srgbClr val="002060"/>
                </a:solidFill>
              </a:rPr>
              <a:t>30%</a:t>
            </a:r>
          </a:p>
          <a:p>
            <a:endParaRPr lang="en-US" sz="1050" b="1" dirty="0">
              <a:solidFill>
                <a:srgbClr val="002060"/>
              </a:solidFill>
            </a:endParaRPr>
          </a:p>
          <a:p>
            <a:r>
              <a:rPr lang="en-US" sz="1050" b="1" dirty="0" smtClean="0">
                <a:solidFill>
                  <a:srgbClr val="002060"/>
                </a:solidFill>
              </a:rPr>
              <a:t>20%</a:t>
            </a:r>
          </a:p>
          <a:p>
            <a:endParaRPr lang="en-US" sz="1050" b="1" dirty="0">
              <a:solidFill>
                <a:srgbClr val="002060"/>
              </a:solidFill>
            </a:endParaRPr>
          </a:p>
          <a:p>
            <a:r>
              <a:rPr lang="en-US" sz="1050" b="1" dirty="0" smtClean="0">
                <a:solidFill>
                  <a:srgbClr val="002060"/>
                </a:solidFill>
              </a:rPr>
              <a:t>10%</a:t>
            </a:r>
            <a:endParaRPr lang="en-US" sz="1050" b="1" dirty="0">
              <a:solidFill>
                <a:srgbClr val="00206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15246" y="3148586"/>
            <a:ext cx="41615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</a:rPr>
              <a:t>GOAL </a:t>
            </a:r>
          </a:p>
          <a:p>
            <a:pPr algn="ctr"/>
            <a:r>
              <a:rPr lang="en-US" sz="3200" b="1" dirty="0" smtClean="0">
                <a:solidFill>
                  <a:srgbClr val="002060"/>
                </a:solidFill>
              </a:rPr>
              <a:t>25% + Participation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5442469" y="4804800"/>
            <a:ext cx="550584" cy="281880"/>
          </a:xfrm>
          <a:prstGeom prst="rect">
            <a:avLst/>
          </a:prstGeom>
          <a:solidFill>
            <a:srgbClr val="FF0000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5285" y="4498567"/>
            <a:ext cx="340182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4000" b="1" dirty="0" smtClean="0">
              <a:solidFill>
                <a:srgbClr val="FF0000"/>
              </a:solidFill>
            </a:endParaRPr>
          </a:p>
          <a:p>
            <a:r>
              <a:rPr lang="en-US" sz="4000" b="1" dirty="0" smtClean="0">
                <a:solidFill>
                  <a:srgbClr val="FF0000"/>
                </a:solidFill>
              </a:rPr>
              <a:t>THANK YOU!!!!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38404" y="1543340"/>
            <a:ext cx="3048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COMPANY LOGO HERE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66800" y="1543340"/>
            <a:ext cx="3513511" cy="13577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04800" y="180628"/>
            <a:ext cx="8534400" cy="1088457"/>
          </a:xfrm>
          <a:prstGeom prst="rect">
            <a:avLst/>
          </a:prstGeom>
          <a:solidFill>
            <a:srgbClr val="0E2D8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57200" y="326328"/>
            <a:ext cx="8226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2016 UNITED WAY CAMPAIGN</a:t>
            </a:r>
            <a:endParaRPr lang="en-US" sz="4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9177" y="5938957"/>
            <a:ext cx="2926758" cy="598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49850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 your company logo</a:t>
            </a:r>
          </a:p>
          <a:p>
            <a:r>
              <a:rPr lang="en-US" dirty="0" smtClean="0"/>
              <a:t>Adjust your participation goal</a:t>
            </a:r>
          </a:p>
          <a:p>
            <a:r>
              <a:rPr lang="en-US" dirty="0" smtClean="0"/>
              <a:t>Click on the red box just above the fill bubble.</a:t>
            </a:r>
          </a:p>
          <a:p>
            <a:r>
              <a:rPr lang="en-US" dirty="0" smtClean="0"/>
              <a:t>Stretch the red area to fill the thermometer.</a:t>
            </a:r>
            <a:endParaRPr lang="en-US" dirty="0"/>
          </a:p>
          <a:p>
            <a:r>
              <a:rPr lang="en-US" dirty="0" smtClean="0"/>
              <a:t>You can print the thermometer or save as a picture on </a:t>
            </a:r>
            <a:r>
              <a:rPr lang="en-US" smtClean="0"/>
              <a:t>your computer.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3109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79</Words>
  <Application>Microsoft Office PowerPoint</Application>
  <PresentationFormat>On-screen Show (4:3)</PresentationFormat>
  <Paragraphs>35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Verdana</vt:lpstr>
      <vt:lpstr>Office Theme</vt:lpstr>
      <vt:lpstr>     </vt:lpstr>
      <vt:lpstr>Instructions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</dc:title>
  <dc:creator>Ian Donnelly</dc:creator>
  <cp:lastModifiedBy>James Jackson</cp:lastModifiedBy>
  <cp:revision>9</cp:revision>
  <dcterms:created xsi:type="dcterms:W3CDTF">2014-09-05T15:36:20Z</dcterms:created>
  <dcterms:modified xsi:type="dcterms:W3CDTF">2015-08-13T20:39:47Z</dcterms:modified>
</cp:coreProperties>
</file>