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4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6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7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3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3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5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8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49CBC-12C9-4B2C-BAB8-4B558728FAC9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7BDB0-E6FC-4425-9841-F1DD3CF55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1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348508"/>
            <a:ext cx="9035935" cy="372225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190036" y="4985100"/>
            <a:ext cx="1034390" cy="1034390"/>
          </a:xfrm>
          <a:prstGeom prst="ellipse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31940" y="1927166"/>
            <a:ext cx="550582" cy="314359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434998" y="2256902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5434998" y="3236419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431938" y="3548146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421408" y="1927167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5431940" y="2579714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5431939" y="2901131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5421406" y="4810308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421407" y="4498567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5421409" y="4171600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5421409" y="3861775"/>
            <a:ext cx="107234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lowchart: Delay 23"/>
          <p:cNvSpPr/>
          <p:nvPr/>
        </p:nvSpPr>
        <p:spPr bwMode="auto">
          <a:xfrm rot="16200000">
            <a:off x="5508766" y="1452715"/>
            <a:ext cx="396933" cy="550583"/>
          </a:xfrm>
          <a:prstGeom prst="flowChartDelay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24991" y="1654234"/>
            <a:ext cx="897779" cy="331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 smtClean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100%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90%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80%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70%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60%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50%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40%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30%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20%</a:t>
            </a:r>
          </a:p>
          <a:p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1050" b="1" dirty="0" smtClean="0">
                <a:solidFill>
                  <a:srgbClr val="002060"/>
                </a:solidFill>
              </a:rPr>
              <a:t>10%</a:t>
            </a:r>
            <a:endParaRPr lang="en-US" sz="105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5246" y="3148586"/>
            <a:ext cx="41615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GOAL 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25% + Participation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442469" y="4804800"/>
            <a:ext cx="550584" cy="281880"/>
          </a:xfrm>
          <a:prstGeom prst="rect">
            <a:avLst/>
          </a:prstGeom>
          <a:solidFill>
            <a:srgbClr val="FF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5285" y="4498567"/>
            <a:ext cx="34018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THANK YOU!!!!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8404" y="154334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COMPANY LOGO HERE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66800" y="1543340"/>
            <a:ext cx="3513511" cy="13577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180628"/>
            <a:ext cx="8534400" cy="1088457"/>
          </a:xfrm>
          <a:prstGeom prst="rect">
            <a:avLst/>
          </a:prstGeom>
          <a:solidFill>
            <a:srgbClr val="0E2D8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326328"/>
            <a:ext cx="8226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 UNITED WAY CAMPAIGN</a:t>
            </a: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177" y="5938957"/>
            <a:ext cx="2926758" cy="5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985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your company logo</a:t>
            </a:r>
          </a:p>
          <a:p>
            <a:r>
              <a:rPr lang="en-US" dirty="0" smtClean="0"/>
              <a:t>Adjust your participation goal</a:t>
            </a:r>
          </a:p>
          <a:p>
            <a:r>
              <a:rPr lang="en-US" dirty="0" smtClean="0"/>
              <a:t>Click on the red box just above the fill bubble.</a:t>
            </a:r>
          </a:p>
          <a:p>
            <a:r>
              <a:rPr lang="en-US" dirty="0" smtClean="0"/>
              <a:t>Stretch the red area to fill the thermometer.</a:t>
            </a:r>
            <a:endParaRPr lang="en-US" dirty="0"/>
          </a:p>
          <a:p>
            <a:r>
              <a:rPr lang="en-US" dirty="0" smtClean="0"/>
              <a:t>You can print the thermometer or save as a picture on </a:t>
            </a:r>
            <a:r>
              <a:rPr lang="en-US" smtClean="0"/>
              <a:t>your computer.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109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79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Verdana</vt:lpstr>
      <vt:lpstr>Office Theme</vt:lpstr>
      <vt:lpstr>     </vt:lpstr>
      <vt:lpstr>Instructions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Ian Donnelly</dc:creator>
  <cp:lastModifiedBy>James Jackson</cp:lastModifiedBy>
  <cp:revision>9</cp:revision>
  <dcterms:created xsi:type="dcterms:W3CDTF">2014-09-05T15:36:20Z</dcterms:created>
  <dcterms:modified xsi:type="dcterms:W3CDTF">2015-08-13T20:39:47Z</dcterms:modified>
</cp:coreProperties>
</file>